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1"/>
  </p:notesMasterIdLst>
  <p:sldIdLst>
    <p:sldId id="256" r:id="rId2"/>
    <p:sldId id="271" r:id="rId3"/>
    <p:sldId id="279" r:id="rId4"/>
    <p:sldId id="281" r:id="rId5"/>
    <p:sldId id="282" r:id="rId6"/>
    <p:sldId id="284" r:id="rId7"/>
    <p:sldId id="283" r:id="rId8"/>
    <p:sldId id="285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712" autoAdjust="0"/>
  </p:normalViewPr>
  <p:slideViewPr>
    <p:cSldViewPr snapToGrid="0">
      <p:cViewPr varScale="1">
        <p:scale>
          <a:sx n="101" d="100"/>
          <a:sy n="101" d="100"/>
        </p:scale>
        <p:origin x="9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676FE-6FF1-4808-9A46-6721FAD6F48A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F2C7B-D1BD-4D4F-A204-2C7BAAD41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98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4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3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98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7964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09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6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18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62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8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03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53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86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53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54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8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22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EFC49-13BF-473E-B568-C061B6EFC2E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8F57E-88A7-4435-AC24-B97F043F1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36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1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7" Type="http://schemas.openxmlformats.org/officeDocument/2006/relationships/image" Target="../media/image17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tone wall with a moon in the background&#10;&#10;Description automatically generated">
            <a:extLst>
              <a:ext uri="{FF2B5EF4-FFF2-40B4-BE49-F238E27FC236}">
                <a16:creationId xmlns:a16="http://schemas.microsoft.com/office/drawing/2014/main" id="{CE124B54-D02C-233B-FB30-A78B98A8F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2313AD-92C8-ADE8-07C5-611C10497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9775"/>
            <a:ext cx="9144000" cy="331104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Blade of the Lost: 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Silent Survivor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/>
              <a:t>Progress Report 3:</a:t>
            </a:r>
            <a:endParaRPr lang="en-US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432CD-3D6B-CB5C-6011-4B8FFCB7C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7400" y="5196397"/>
            <a:ext cx="6269736" cy="1655762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Developers: Josef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Bacík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(312553801) and Eduin Hernandez (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艾德文 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0860828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r"/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#19</a:t>
            </a:r>
          </a:p>
          <a:p>
            <a:pPr algn="r"/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Instructor: 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黃世強</a:t>
            </a:r>
            <a:endParaRPr lang="en-US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8782F-4BB5-25AF-B875-B318032E2CB7}"/>
              </a:ext>
            </a:extLst>
          </p:cNvPr>
          <p:cNvSpPr txBox="1"/>
          <p:nvPr/>
        </p:nvSpPr>
        <p:spPr>
          <a:xfrm>
            <a:off x="0" y="6530094"/>
            <a:ext cx="384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https://wallpapersafari.com/w/Ppzkj5</a:t>
            </a:r>
          </a:p>
        </p:txBody>
      </p:sp>
    </p:spTree>
    <p:extLst>
      <p:ext uri="{BB962C8B-B14F-4D97-AF65-F5344CB8AC3E}">
        <p14:creationId xmlns:p14="http://schemas.microsoft.com/office/powerpoint/2010/main" val="3237416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7AC06-7152-E836-E309-1A265D18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ENEMY ANIMATIONS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D64BAF-B57F-E26E-54D5-57987812F923}"/>
              </a:ext>
            </a:extLst>
          </p:cNvPr>
          <p:cNvSpPr txBox="1"/>
          <p:nvPr/>
        </p:nvSpPr>
        <p:spPr>
          <a:xfrm>
            <a:off x="4948863" y="2361919"/>
            <a:ext cx="2283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CRAWLING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1118B3-0DCB-5539-48A0-AC3E26985FC1}"/>
              </a:ext>
            </a:extLst>
          </p:cNvPr>
          <p:cNvSpPr txBox="1"/>
          <p:nvPr/>
        </p:nvSpPr>
        <p:spPr>
          <a:xfrm>
            <a:off x="8554234" y="2361919"/>
            <a:ext cx="232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CLIMBING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4555B6-13ED-B530-34DB-5F4E3F2FD657}"/>
              </a:ext>
            </a:extLst>
          </p:cNvPr>
          <p:cNvSpPr txBox="1"/>
          <p:nvPr/>
        </p:nvSpPr>
        <p:spPr>
          <a:xfrm>
            <a:off x="1045837" y="2343337"/>
            <a:ext cx="253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EXPLOSION</a:t>
            </a:r>
          </a:p>
        </p:txBody>
      </p:sp>
      <p:pic>
        <p:nvPicPr>
          <p:cNvPr id="4" name="Explosion">
            <a:hlinkClick r:id="" action="ppaction://media"/>
            <a:extLst>
              <a:ext uri="{FF2B5EF4-FFF2-40B4-BE49-F238E27FC236}">
                <a16:creationId xmlns:a16="http://schemas.microsoft.com/office/drawing/2014/main" id="{1770F8A4-676F-871E-F375-94F841AB00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0056" r="29419"/>
          <a:stretch/>
        </p:blipFill>
        <p:spPr>
          <a:xfrm>
            <a:off x="378245" y="3048000"/>
            <a:ext cx="3874062" cy="3200400"/>
          </a:xfrm>
          <a:prstGeom prst="rect">
            <a:avLst/>
          </a:prstGeom>
        </p:spPr>
      </p:pic>
      <p:pic>
        <p:nvPicPr>
          <p:cNvPr id="5" name="Zombie Animations">
            <a:hlinkClick r:id="" action="ppaction://media"/>
            <a:extLst>
              <a:ext uri="{FF2B5EF4-FFF2-40B4-BE49-F238E27FC236}">
                <a16:creationId xmlns:a16="http://schemas.microsoft.com/office/drawing/2014/main" id="{4D5F9EAA-C535-2A20-8435-663F943D1D6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36782" t="39849" r="37442" b="1263"/>
          <a:stretch/>
        </p:blipFill>
        <p:spPr>
          <a:xfrm>
            <a:off x="4689806" y="3048000"/>
            <a:ext cx="2801735" cy="3200400"/>
          </a:xfrm>
          <a:prstGeom prst="rect">
            <a:avLst/>
          </a:prstGeom>
        </p:spPr>
      </p:pic>
      <p:pic>
        <p:nvPicPr>
          <p:cNvPr id="6" name="Zombie Animations">
            <a:hlinkClick r:id="" action="ppaction://media"/>
            <a:extLst>
              <a:ext uri="{FF2B5EF4-FFF2-40B4-BE49-F238E27FC236}">
                <a16:creationId xmlns:a16="http://schemas.microsoft.com/office/drawing/2014/main" id="{701827D6-F547-73E4-D884-BF695A3124D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9"/>
          <a:srcRect l="36782" t="31866" r="37442" b="1264"/>
          <a:stretch/>
        </p:blipFill>
        <p:spPr>
          <a:xfrm>
            <a:off x="8473383" y="2986649"/>
            <a:ext cx="2467297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3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4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7AC06-7152-E836-E309-1A265D18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Enemy Drop Exp + COINS</a:t>
            </a:r>
          </a:p>
        </p:txBody>
      </p:sp>
      <p:pic>
        <p:nvPicPr>
          <p:cNvPr id="3" name="Record_2023_12_17_21_50_18_6">
            <a:hlinkClick r:id="" action="ppaction://media"/>
            <a:extLst>
              <a:ext uri="{FF2B5EF4-FFF2-40B4-BE49-F238E27FC236}">
                <a16:creationId xmlns:a16="http://schemas.microsoft.com/office/drawing/2014/main" id="{63A83ECF-42F6-2E3E-36A2-85940061C2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05350" y="2162175"/>
            <a:ext cx="73152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AF841A-E566-DF3B-A717-6C1C93BB5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392" y="4493454"/>
            <a:ext cx="3019931" cy="1326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072ED0-450E-4A6D-9A4E-D034E9B57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0594" y="2162175"/>
            <a:ext cx="2345526" cy="16359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4202A3-2708-AB06-BACA-5F153086F9D5}"/>
              </a:ext>
            </a:extLst>
          </p:cNvPr>
          <p:cNvSpPr txBox="1"/>
          <p:nvPr/>
        </p:nvSpPr>
        <p:spPr>
          <a:xfrm>
            <a:off x="1642501" y="3729365"/>
            <a:ext cx="2283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EXP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E757B0-1E16-0D94-CE5D-C620A7EEF762}"/>
              </a:ext>
            </a:extLst>
          </p:cNvPr>
          <p:cNvSpPr txBox="1"/>
          <p:nvPr/>
        </p:nvSpPr>
        <p:spPr>
          <a:xfrm>
            <a:off x="1611547" y="5799034"/>
            <a:ext cx="2283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F62B35-8025-F2EA-AC38-2F6146B1D5D2}"/>
              </a:ext>
            </a:extLst>
          </p:cNvPr>
          <p:cNvSpPr txBox="1"/>
          <p:nvPr/>
        </p:nvSpPr>
        <p:spPr>
          <a:xfrm>
            <a:off x="4674396" y="5819775"/>
            <a:ext cx="734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*Drops spawn randomly around dead body</a:t>
            </a:r>
          </a:p>
        </p:txBody>
      </p:sp>
    </p:spTree>
    <p:extLst>
      <p:ext uri="{BB962C8B-B14F-4D97-AF65-F5344CB8AC3E}">
        <p14:creationId xmlns:p14="http://schemas.microsoft.com/office/powerpoint/2010/main" val="400132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90B9-154B-FA7F-61C8-4F4EAC46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ENEMY Behaviors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BC029-9595-A068-A57A-FF26131A0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SPAWN AROUND THE ENEMY</a:t>
            </a:r>
          </a:p>
          <a:p>
            <a:pPr lvl="1"/>
            <a:r>
              <a:rPr lang="en-US" dirty="0"/>
              <a:t>WITHIN A RANGE</a:t>
            </a:r>
          </a:p>
          <a:p>
            <a:pPr lvl="1"/>
            <a:r>
              <a:rPr lang="en-US" dirty="0"/>
              <a:t>SAFETY RANGE</a:t>
            </a:r>
          </a:p>
          <a:p>
            <a:r>
              <a:rPr lang="en-US" dirty="0"/>
              <a:t>Spawn Particles</a:t>
            </a:r>
          </a:p>
        </p:txBody>
      </p:sp>
      <p:pic>
        <p:nvPicPr>
          <p:cNvPr id="4" name="Spawn Particle - Boss">
            <a:hlinkClick r:id="" action="ppaction://media"/>
            <a:extLst>
              <a:ext uri="{FF2B5EF4-FFF2-40B4-BE49-F238E27FC236}">
                <a16:creationId xmlns:a16="http://schemas.microsoft.com/office/drawing/2014/main" id="{CDD9B46A-1C7B-E867-B5B6-79177E89AC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7517" r="27517"/>
          <a:stretch/>
        </p:blipFill>
        <p:spPr>
          <a:xfrm>
            <a:off x="4960937" y="2688272"/>
            <a:ext cx="2466975" cy="2743200"/>
          </a:xfrm>
          <a:prstGeom prst="rect">
            <a:avLst/>
          </a:prstGeom>
        </p:spPr>
      </p:pic>
      <p:pic>
        <p:nvPicPr>
          <p:cNvPr id="5" name="Spawn Particle">
            <a:hlinkClick r:id="" action="ppaction://media"/>
            <a:extLst>
              <a:ext uri="{FF2B5EF4-FFF2-40B4-BE49-F238E27FC236}">
                <a16:creationId xmlns:a16="http://schemas.microsoft.com/office/drawing/2014/main" id="{457BF4CD-5320-9A46-CEE0-C3EE3C24D96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6208" r="28826"/>
          <a:stretch/>
        </p:blipFill>
        <p:spPr>
          <a:xfrm>
            <a:off x="7932737" y="2688272"/>
            <a:ext cx="24669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6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90B9-154B-FA7F-61C8-4F4EAC46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SCENE: Zombie 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C8489-1763-0448-1CCB-A39FCCFFF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9" y="1514475"/>
            <a:ext cx="6695811" cy="3571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FDDB3-D863-E5D2-A923-779B1F1BC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2627834"/>
            <a:ext cx="6048376" cy="4120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C43487-2B81-4008-7BA1-C304F545475A}"/>
              </a:ext>
            </a:extLst>
          </p:cNvPr>
          <p:cNvSpPr txBox="1"/>
          <p:nvPr/>
        </p:nvSpPr>
        <p:spPr>
          <a:xfrm>
            <a:off x="2049498" y="5132576"/>
            <a:ext cx="309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Front Side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BD2AF-1D94-C3D7-AD64-0AF6A65F72A6}"/>
              </a:ext>
            </a:extLst>
          </p:cNvPr>
          <p:cNvSpPr txBox="1"/>
          <p:nvPr/>
        </p:nvSpPr>
        <p:spPr>
          <a:xfrm>
            <a:off x="7956439" y="2001530"/>
            <a:ext cx="177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Top View</a:t>
            </a:r>
          </a:p>
        </p:txBody>
      </p:sp>
    </p:spTree>
    <p:extLst>
      <p:ext uri="{BB962C8B-B14F-4D97-AF65-F5344CB8AC3E}">
        <p14:creationId xmlns:p14="http://schemas.microsoft.com/office/powerpoint/2010/main" val="115565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90B9-154B-FA7F-61C8-4F4EAC46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SCENE: Zombie Camp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DAFA5-68E9-154F-B22A-79FDF46B8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4" y="1609724"/>
            <a:ext cx="6230131" cy="4124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45E18-97D5-4675-7586-AF73A8814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831" y="2927136"/>
            <a:ext cx="6230131" cy="3835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5B71E2-2BA4-87D0-56AA-69F18409C944}"/>
              </a:ext>
            </a:extLst>
          </p:cNvPr>
          <p:cNvSpPr txBox="1"/>
          <p:nvPr/>
        </p:nvSpPr>
        <p:spPr>
          <a:xfrm>
            <a:off x="1016314" y="5725179"/>
            <a:ext cx="4505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Player View - Entrance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BB729-62C1-688D-4D1F-57324077339F}"/>
              </a:ext>
            </a:extLst>
          </p:cNvPr>
          <p:cNvSpPr txBox="1"/>
          <p:nvPr/>
        </p:nvSpPr>
        <p:spPr>
          <a:xfrm>
            <a:off x="6528649" y="2422966"/>
            <a:ext cx="3734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Player View - Rocks</a:t>
            </a:r>
          </a:p>
        </p:txBody>
      </p:sp>
    </p:spTree>
    <p:extLst>
      <p:ext uri="{BB962C8B-B14F-4D97-AF65-F5344CB8AC3E}">
        <p14:creationId xmlns:p14="http://schemas.microsoft.com/office/powerpoint/2010/main" val="2691052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91F34-10EE-22E9-F2B1-8F78596B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SCENE: Zombie 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8DE55-8535-2A32-13EE-A3E11640B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3191480" cy="1628211"/>
          </a:xfrm>
        </p:spPr>
        <p:txBody>
          <a:bodyPr/>
          <a:lstStyle/>
          <a:p>
            <a:r>
              <a:rPr lang="en-US" dirty="0"/>
              <a:t>ROTATING SKY BOX</a:t>
            </a:r>
          </a:p>
          <a:p>
            <a:r>
              <a:rPr lang="en-US" dirty="0"/>
              <a:t>FOG</a:t>
            </a:r>
          </a:p>
          <a:p>
            <a:r>
              <a:rPr lang="en-US" dirty="0"/>
              <a:t>ANIMATED TORCHES</a:t>
            </a:r>
          </a:p>
        </p:txBody>
      </p:sp>
      <p:pic>
        <p:nvPicPr>
          <p:cNvPr id="5" name="Record_2023_12_17_18_47_52_246">
            <a:hlinkClick r:id="" action="ppaction://media"/>
            <a:extLst>
              <a:ext uri="{FF2B5EF4-FFF2-40B4-BE49-F238E27FC236}">
                <a16:creationId xmlns:a16="http://schemas.microsoft.com/office/drawing/2014/main" id="{20A9EA65-BAC7-F554-1AB7-5B4ECC2610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46576" y="1594132"/>
            <a:ext cx="7469452" cy="4699000"/>
          </a:xfrm>
          <a:prstGeom prst="rect">
            <a:avLst/>
          </a:prstGeom>
        </p:spPr>
      </p:pic>
      <p:pic>
        <p:nvPicPr>
          <p:cNvPr id="6" name="Torch">
            <a:hlinkClick r:id="" action="ppaction://media"/>
            <a:extLst>
              <a:ext uri="{FF2B5EF4-FFF2-40B4-BE49-F238E27FC236}">
                <a16:creationId xmlns:a16="http://schemas.microsoft.com/office/drawing/2014/main" id="{50630A3C-948D-44FC-176A-9B1283136B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5444" y="4403443"/>
            <a:ext cx="2832661" cy="18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6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36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2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4E333-9D6F-86E6-5D2F-298AAC3C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Gameplay Look</a:t>
            </a:r>
          </a:p>
        </p:txBody>
      </p:sp>
      <p:pic>
        <p:nvPicPr>
          <p:cNvPr id="4" name="Record_2023_12_17_22_04_50_19">
            <a:hlinkClick r:id="" action="ppaction://media"/>
            <a:extLst>
              <a:ext uri="{FF2B5EF4-FFF2-40B4-BE49-F238E27FC236}">
                <a16:creationId xmlns:a16="http://schemas.microsoft.com/office/drawing/2014/main" id="{377F7356-B04C-CAD2-3B3F-72C0A72265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3795" y="2085975"/>
            <a:ext cx="5963542" cy="3105150"/>
          </a:xfrm>
        </p:spPr>
      </p:pic>
      <p:pic>
        <p:nvPicPr>
          <p:cNvPr id="5" name="Record_2023_12_17_22_02_57_818">
            <a:hlinkClick r:id="" action="ppaction://media"/>
            <a:extLst>
              <a:ext uri="{FF2B5EF4-FFF2-40B4-BE49-F238E27FC236}">
                <a16:creationId xmlns:a16="http://schemas.microsoft.com/office/drawing/2014/main" id="{81986D62-97DD-1137-951A-0202508502B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0675" y="3527972"/>
            <a:ext cx="5651500" cy="294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4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06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0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BD23F-1AC5-A0AC-5470-241A1F039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24325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720</TotalTime>
  <Words>122</Words>
  <Application>Microsoft Office PowerPoint</Application>
  <PresentationFormat>Widescreen</PresentationFormat>
  <Paragraphs>30</Paragraphs>
  <Slides>9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Bookman Old Style</vt:lpstr>
      <vt:lpstr>Calibri</vt:lpstr>
      <vt:lpstr>Rockwell</vt:lpstr>
      <vt:lpstr>Damask</vt:lpstr>
      <vt:lpstr>Blade of the Lost:  The Silent Survivor  Progress Report 3:</vt:lpstr>
      <vt:lpstr>NEW ENEMY ANIMATIONS</vt:lpstr>
      <vt:lpstr>Enemy Drop Exp + COINS</vt:lpstr>
      <vt:lpstr>NEW ENEMY Behaviors</vt:lpstr>
      <vt:lpstr>NEW SCENE: Zombie Camp</vt:lpstr>
      <vt:lpstr>NEW SCENE: Zombie Camp</vt:lpstr>
      <vt:lpstr>NEW SCENE: Zombie Camp</vt:lpstr>
      <vt:lpstr>Gameplay Look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of the Lost:  The Silent Survivor</dc:title>
  <dc:creator>Eduin E. Hernandez</dc:creator>
  <cp:lastModifiedBy>Eduin E. Hernandez</cp:lastModifiedBy>
  <cp:revision>31</cp:revision>
  <dcterms:created xsi:type="dcterms:W3CDTF">2023-10-22T14:11:38Z</dcterms:created>
  <dcterms:modified xsi:type="dcterms:W3CDTF">2023-12-17T14:22:54Z</dcterms:modified>
</cp:coreProperties>
</file>